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ss" initials="c" lastIdx="1" clrIdx="0">
    <p:extLst>
      <p:ext uri="{19B8F6BF-5375-455C-9EA6-DF929625EA0E}">
        <p15:presenceInfo xmlns:p15="http://schemas.microsoft.com/office/powerpoint/2012/main" userId="cla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79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35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73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434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97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128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837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76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53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72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2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65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0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FBE6-E9B6-44A9-BCA9-6368F0EA858C}" type="datetimeFigureOut">
              <a:rPr kumimoji="1" lang="ja-JP" altLang="en-US" smtClean="0"/>
              <a:t>2023/10/13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2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1F0EF-4DBA-0EF1-CADD-CA8C23A7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13" y="1523998"/>
            <a:ext cx="8940174" cy="3090535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カレンダー画面</a:t>
            </a:r>
            <a:br>
              <a:rPr lang="en-US" altLang="ja-JP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9600" b="1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機能説明</a:t>
            </a:r>
          </a:p>
        </p:txBody>
      </p:sp>
    </p:spTree>
    <p:extLst>
      <p:ext uri="{BB962C8B-B14F-4D97-AF65-F5344CB8AC3E}">
        <p14:creationId xmlns:p14="http://schemas.microsoft.com/office/powerpoint/2010/main" val="9066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0665E436-93EE-ACDD-7298-0159748B96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17.12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77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2714171" y="3429000"/>
            <a:ext cx="6763657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カレンダーは</a:t>
            </a:r>
            <a:r>
              <a:rPr kumimoji="1" lang="en-US" altLang="ja-JP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画面上部のナビタブ</a:t>
            </a:r>
            <a:r>
              <a:rPr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</a:t>
            </a:r>
            <a:endParaRPr lang="en-US" altLang="ja-JP" sz="28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中央のリンクからアクセス可能</a:t>
            </a:r>
            <a:endParaRPr kumimoji="1" lang="en-US" altLang="ja-JP" sz="28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6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9483FDEF-36FD-30A8-AF29-88A4B1270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55.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31698" cy="670742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3570515" y="3884627"/>
            <a:ext cx="8142514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カレンダー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画面紹介</a:t>
            </a:r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・ログイン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NAME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を取得</a:t>
            </a:r>
            <a:endParaRPr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・表示は現在の月を表示。前月、先月を読み込み可能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kumimoji="1"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」テーブルから既存のスケージュールを読み込み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lang="en-US" altLang="ja-JP" sz="2400" dirty="0" err="1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meibo</a:t>
            </a:r>
            <a:r>
              <a:rPr lang="ja-JP" altLang="en-US" sz="24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」テーブルから生年月日にたいおうする月日に毎年「○○さんの誕生日」と表示させる</a:t>
            </a:r>
            <a:endParaRPr kumimoji="1" lang="en-US" altLang="ja-JP" sz="24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3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面録画 4">
            <a:hlinkClick r:id="" action="ppaction://media"/>
            <a:extLst>
              <a:ext uri="{FF2B5EF4-FFF2-40B4-BE49-F238E27FC236}">
                <a16:creationId xmlns:a16="http://schemas.microsoft.com/office/drawing/2014/main" id="{AA71CE6A-8314-79D1-FEB7-6A864DBE08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9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28" y="241541"/>
            <a:ext cx="12034943" cy="605245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0" y="241541"/>
            <a:ext cx="5312229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スケジュール登録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①登録したい日付の筆アイコンをクリック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②登録フォームにスケジュール内容を入力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(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「入力し直す」で全クリアできる。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③「登録」で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」へ挿入完了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2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画面録画 5">
            <a:hlinkClick r:id="" action="ppaction://media"/>
            <a:extLst>
              <a:ext uri="{FF2B5EF4-FFF2-40B4-BE49-F238E27FC236}">
                <a16:creationId xmlns:a16="http://schemas.microsoft.com/office/drawing/2014/main" id="{52AC1E67-F526-9CD2-A7B5-391300ED1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450" y="0"/>
            <a:ext cx="12208450" cy="598351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-16450" y="3062514"/>
            <a:ext cx="5430279" cy="3631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スケジュール編集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①編集したいスケジュールリンクをクリック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②スケジュールの登録内容が表示される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③「スケジュールの変更」をクリック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④内容を入力し直す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⑤「変更する」で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」テーブル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	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の上書き保存完了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⑥カレンダー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の内容を確認する場合は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左上の「カレンダーへ戻る」リンクをクリック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49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面録画 4">
            <a:hlinkClick r:id="" action="ppaction://media"/>
            <a:extLst>
              <a:ext uri="{FF2B5EF4-FFF2-40B4-BE49-F238E27FC236}">
                <a16:creationId xmlns:a16="http://schemas.microsoft.com/office/drawing/2014/main" id="{1BEA2CF7-1388-5700-CF4D-0DF2D4A1F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58767" cy="706709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D049C1-2A63-3310-3E76-1E5EF26100CA}"/>
              </a:ext>
            </a:extLst>
          </p:cNvPr>
          <p:cNvSpPr txBox="1"/>
          <p:nvPr/>
        </p:nvSpPr>
        <p:spPr>
          <a:xfrm>
            <a:off x="6689150" y="0"/>
            <a:ext cx="5430279" cy="32778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スケジュール削除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①削除したいスケジュールリンクをクリック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②スケジュールの登録内容が表示される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③「スケジュールの削除」をクリック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④スケジュール削除再確認ページ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⑤「削除する」で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SQL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「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schedule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」</a:t>
            </a:r>
            <a:r>
              <a:rPr kumimoji="1" lang="ja-JP" altLang="en-US" sz="2300" b="1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テーブル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	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から直接対象スケジュールの削除完了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⑥自動でカレンダー</a:t>
            </a:r>
            <a:r>
              <a:rPr kumimoji="1" lang="en-US" altLang="ja-JP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TOP</a:t>
            </a:r>
            <a:r>
              <a:rPr kumimoji="1" lang="ja-JP" altLang="en-US" sz="23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へ戻る</a:t>
            </a:r>
            <a:endParaRPr kumimoji="1" lang="en-US" altLang="ja-JP" sz="23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5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540</TotalTime>
  <Words>243</Words>
  <Application>Microsoft Office PowerPoint</Application>
  <PresentationFormat>ワイド画面</PresentationFormat>
  <Paragraphs>32</Paragraphs>
  <Slides>6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HGP創英角ｺﾞｼｯｸUB</vt:lpstr>
      <vt:lpstr>Arial</vt:lpstr>
      <vt:lpstr>Trebuchet MS</vt:lpstr>
      <vt:lpstr>Wingdings 3</vt:lpstr>
      <vt:lpstr>ファセット</vt:lpstr>
      <vt:lpstr>カレンダー画面 機能説明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class</dc:creator>
  <cp:lastModifiedBy>class</cp:lastModifiedBy>
  <cp:revision>4</cp:revision>
  <dcterms:created xsi:type="dcterms:W3CDTF">2023-10-10T02:40:59Z</dcterms:created>
  <dcterms:modified xsi:type="dcterms:W3CDTF">2023-10-13T02:31:09Z</dcterms:modified>
</cp:coreProperties>
</file>